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54eafa99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54eafa99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412bd546a1_0_5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412bd546a1_0_5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>
  <p:cSld name="Titeldia">
    <p:bg>
      <p:bgPr>
        <a:solidFill>
          <a:srgbClr val="001743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/>
          <p:nvPr>
            <p:ph idx="1" type="subTitle"/>
          </p:nvPr>
        </p:nvSpPr>
        <p:spPr>
          <a:xfrm>
            <a:off x="485775" y="3810000"/>
            <a:ext cx="6858000" cy="6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4"/>
          <p:cNvSpPr txBox="1"/>
          <p:nvPr>
            <p:ph type="title"/>
          </p:nvPr>
        </p:nvSpPr>
        <p:spPr>
          <a:xfrm>
            <a:off x="628650" y="1000125"/>
            <a:ext cx="78867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EC86"/>
              </a:buClr>
              <a:buSzPts val="4100"/>
              <a:buFont typeface="Arial"/>
              <a:buNone/>
              <a:defRPr sz="4100">
                <a:solidFill>
                  <a:srgbClr val="FFEC8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628650" y="1876424"/>
            <a:ext cx="7886700" cy="27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rgbClr val="FFEC8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6" name="Google Shape;86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0" name="Google Shape;90;p2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1" name="Google Shape;91;p2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95" name="Google Shape;9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8" name="Google Shape;98;p2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9" name="Google Shape;9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7"/>
          <p:cNvSpPr txBox="1"/>
          <p:nvPr>
            <p:ph type="title"/>
          </p:nvPr>
        </p:nvSpPr>
        <p:spPr>
          <a:xfrm>
            <a:off x="628650" y="1000125"/>
            <a:ext cx="78867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EC86"/>
              </a:buClr>
              <a:buSzPts val="4100"/>
              <a:buFont typeface="Arial"/>
              <a:buNone/>
              <a:defRPr sz="4100">
                <a:solidFill>
                  <a:srgbClr val="FFEC8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7"/>
          <p:cNvSpPr txBox="1"/>
          <p:nvPr>
            <p:ph idx="1" type="body"/>
          </p:nvPr>
        </p:nvSpPr>
        <p:spPr>
          <a:xfrm>
            <a:off x="628650" y="1876424"/>
            <a:ext cx="7886700" cy="27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9" name="Google Shape;5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